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4" r:id="rId2"/>
    <p:sldId id="275" r:id="rId3"/>
    <p:sldId id="278" r:id="rId4"/>
    <p:sldId id="282" r:id="rId5"/>
    <p:sldId id="283" r:id="rId6"/>
    <p:sldId id="256" r:id="rId7"/>
    <p:sldId id="277" r:id="rId8"/>
    <p:sldId id="276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340"/>
    <a:srgbClr val="01284B"/>
    <a:srgbClr val="50AF55"/>
    <a:srgbClr val="000E2F"/>
    <a:srgbClr val="172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A9C755-44B7-44F6-9D70-6FC88E9B79E4}" v="24" dt="2022-05-03T19:16:43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2174" autoAdjust="0"/>
  </p:normalViewPr>
  <p:slideViewPr>
    <p:cSldViewPr snapToGrid="0">
      <p:cViewPr varScale="1">
        <p:scale>
          <a:sx n="59" d="100"/>
          <a:sy n="59" d="100"/>
        </p:scale>
        <p:origin x="253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Bride, Jessica" userId="c539158e-af7d-4fcf-ae6d-31d8aefd5338" providerId="ADAL" clId="{42A9C755-44B7-44F6-9D70-6FC88E9B79E4}"/>
    <pc:docChg chg="undo custSel addSld delSld modSld sldOrd">
      <pc:chgData name="McBride, Jessica" userId="c539158e-af7d-4fcf-ae6d-31d8aefd5338" providerId="ADAL" clId="{42A9C755-44B7-44F6-9D70-6FC88E9B79E4}" dt="2022-09-14T13:09:33.994" v="256" actId="20577"/>
      <pc:docMkLst>
        <pc:docMk/>
      </pc:docMkLst>
      <pc:sldChg chg="addSp delSp modSp mod ord">
        <pc:chgData name="McBride, Jessica" userId="c539158e-af7d-4fcf-ae6d-31d8aefd5338" providerId="ADAL" clId="{42A9C755-44B7-44F6-9D70-6FC88E9B79E4}" dt="2022-05-03T18:31:58.280" v="117" actId="478"/>
        <pc:sldMkLst>
          <pc:docMk/>
          <pc:sldMk cId="3799641781" sldId="256"/>
        </pc:sldMkLst>
        <pc:spChg chg="mod">
          <ac:chgData name="McBride, Jessica" userId="c539158e-af7d-4fcf-ae6d-31d8aefd5338" providerId="ADAL" clId="{42A9C755-44B7-44F6-9D70-6FC88E9B79E4}" dt="2022-05-03T18:27:01.678" v="39" actId="20577"/>
          <ac:spMkLst>
            <pc:docMk/>
            <pc:sldMk cId="3799641781" sldId="256"/>
            <ac:spMk id="17" creationId="{72747F3C-1D4D-46F0-8586-05FCD0340CBB}"/>
          </ac:spMkLst>
        </pc:spChg>
        <pc:spChg chg="mod">
          <ac:chgData name="McBride, Jessica" userId="c539158e-af7d-4fcf-ae6d-31d8aefd5338" providerId="ADAL" clId="{42A9C755-44B7-44F6-9D70-6FC88E9B79E4}" dt="2022-05-03T18:27:12.782" v="60" actId="20577"/>
          <ac:spMkLst>
            <pc:docMk/>
            <pc:sldMk cId="3799641781" sldId="256"/>
            <ac:spMk id="18" creationId="{4E5D7D5D-9CBB-4BEA-8A81-CBA97DF3AE7B}"/>
          </ac:spMkLst>
        </pc:spChg>
        <pc:picChg chg="del">
          <ac:chgData name="McBride, Jessica" userId="c539158e-af7d-4fcf-ae6d-31d8aefd5338" providerId="ADAL" clId="{42A9C755-44B7-44F6-9D70-6FC88E9B79E4}" dt="2022-05-03T18:31:03.466" v="110" actId="478"/>
          <ac:picMkLst>
            <pc:docMk/>
            <pc:sldMk cId="3799641781" sldId="256"/>
            <ac:picMk id="7" creationId="{DBDACBEB-9816-43E6-9EA1-29B51769746E}"/>
          </ac:picMkLst>
        </pc:picChg>
        <pc:picChg chg="add mod ord modCrop">
          <ac:chgData name="McBride, Jessica" userId="c539158e-af7d-4fcf-ae6d-31d8aefd5338" providerId="ADAL" clId="{42A9C755-44B7-44F6-9D70-6FC88E9B79E4}" dt="2022-05-03T18:31:50.688" v="116" actId="167"/>
          <ac:picMkLst>
            <pc:docMk/>
            <pc:sldMk cId="3799641781" sldId="256"/>
            <ac:picMk id="8" creationId="{D9CC483A-FAF6-FDB3-928F-147B4A6D1B24}"/>
          </ac:picMkLst>
        </pc:picChg>
        <pc:picChg chg="del">
          <ac:chgData name="McBride, Jessica" userId="c539158e-af7d-4fcf-ae6d-31d8aefd5338" providerId="ADAL" clId="{42A9C755-44B7-44F6-9D70-6FC88E9B79E4}" dt="2022-05-03T18:31:58.280" v="117" actId="478"/>
          <ac:picMkLst>
            <pc:docMk/>
            <pc:sldMk cId="3799641781" sldId="256"/>
            <ac:picMk id="12" creationId="{817AFCCF-BB64-41D1-AF04-3F615CF58BD4}"/>
          </ac:picMkLst>
        </pc:picChg>
      </pc:sldChg>
      <pc:sldChg chg="del">
        <pc:chgData name="McBride, Jessica" userId="c539158e-af7d-4fcf-ae6d-31d8aefd5338" providerId="ADAL" clId="{42A9C755-44B7-44F6-9D70-6FC88E9B79E4}" dt="2022-05-03T18:25:52.158" v="0" actId="2696"/>
        <pc:sldMkLst>
          <pc:docMk/>
          <pc:sldMk cId="4124612878" sldId="262"/>
        </pc:sldMkLst>
      </pc:sldChg>
      <pc:sldChg chg="del">
        <pc:chgData name="McBride, Jessica" userId="c539158e-af7d-4fcf-ae6d-31d8aefd5338" providerId="ADAL" clId="{42A9C755-44B7-44F6-9D70-6FC88E9B79E4}" dt="2022-05-03T18:25:52.158" v="0" actId="2696"/>
        <pc:sldMkLst>
          <pc:docMk/>
          <pc:sldMk cId="3745795444" sldId="271"/>
        </pc:sldMkLst>
      </pc:sldChg>
      <pc:sldChg chg="del">
        <pc:chgData name="McBride, Jessica" userId="c539158e-af7d-4fcf-ae6d-31d8aefd5338" providerId="ADAL" clId="{42A9C755-44B7-44F6-9D70-6FC88E9B79E4}" dt="2022-05-03T18:25:52.158" v="0" actId="2696"/>
        <pc:sldMkLst>
          <pc:docMk/>
          <pc:sldMk cId="4162219090" sldId="273"/>
        </pc:sldMkLst>
      </pc:sldChg>
      <pc:sldChg chg="modSp mod ord">
        <pc:chgData name="McBride, Jessica" userId="c539158e-af7d-4fcf-ae6d-31d8aefd5338" providerId="ADAL" clId="{42A9C755-44B7-44F6-9D70-6FC88E9B79E4}" dt="2022-05-03T18:29:54.972" v="107"/>
        <pc:sldMkLst>
          <pc:docMk/>
          <pc:sldMk cId="1383716053" sldId="274"/>
        </pc:sldMkLst>
        <pc:spChg chg="mod">
          <ac:chgData name="McBride, Jessica" userId="c539158e-af7d-4fcf-ae6d-31d8aefd5338" providerId="ADAL" clId="{42A9C755-44B7-44F6-9D70-6FC88E9B79E4}" dt="2022-05-03T18:27:18.847" v="65" actId="20577"/>
          <ac:spMkLst>
            <pc:docMk/>
            <pc:sldMk cId="1383716053" sldId="274"/>
            <ac:spMk id="10" creationId="{0E81789C-90D6-4CA1-ACB0-903B837587EE}"/>
          </ac:spMkLst>
        </pc:spChg>
        <pc:spChg chg="mod">
          <ac:chgData name="McBride, Jessica" userId="c539158e-af7d-4fcf-ae6d-31d8aefd5338" providerId="ADAL" clId="{42A9C755-44B7-44F6-9D70-6FC88E9B79E4}" dt="2022-05-03T18:26:34.722" v="14" actId="14100"/>
          <ac:spMkLst>
            <pc:docMk/>
            <pc:sldMk cId="1383716053" sldId="274"/>
            <ac:spMk id="17" creationId="{72747F3C-1D4D-46F0-8586-05FCD0340CBB}"/>
          </ac:spMkLst>
        </pc:spChg>
        <pc:spChg chg="mod">
          <ac:chgData name="McBride, Jessica" userId="c539158e-af7d-4fcf-ae6d-31d8aefd5338" providerId="ADAL" clId="{42A9C755-44B7-44F6-9D70-6FC88E9B79E4}" dt="2022-05-03T18:26:39.608" v="15" actId="14100"/>
          <ac:spMkLst>
            <pc:docMk/>
            <pc:sldMk cId="1383716053" sldId="274"/>
            <ac:spMk id="18" creationId="{4E5D7D5D-9CBB-4BEA-8A81-CBA97DF3AE7B}"/>
          </ac:spMkLst>
        </pc:spChg>
      </pc:sldChg>
      <pc:sldChg chg="del">
        <pc:chgData name="McBride, Jessica" userId="c539158e-af7d-4fcf-ae6d-31d8aefd5338" providerId="ADAL" clId="{42A9C755-44B7-44F6-9D70-6FC88E9B79E4}" dt="2022-05-03T18:29:03.926" v="66"/>
        <pc:sldMkLst>
          <pc:docMk/>
          <pc:sldMk cId="971229215" sldId="275"/>
        </pc:sldMkLst>
      </pc:sldChg>
      <pc:sldChg chg="modSp mod modNotesTx">
        <pc:chgData name="McBride, Jessica" userId="c539158e-af7d-4fcf-ae6d-31d8aefd5338" providerId="ADAL" clId="{42A9C755-44B7-44F6-9D70-6FC88E9B79E4}" dt="2022-09-14T13:09:24.996" v="253" actId="20577"/>
        <pc:sldMkLst>
          <pc:docMk/>
          <pc:sldMk cId="1814827790" sldId="275"/>
        </pc:sldMkLst>
        <pc:spChg chg="mod">
          <ac:chgData name="McBride, Jessica" userId="c539158e-af7d-4fcf-ae6d-31d8aefd5338" providerId="ADAL" clId="{42A9C755-44B7-44F6-9D70-6FC88E9B79E4}" dt="2022-05-03T18:29:36.401" v="105" actId="255"/>
          <ac:spMkLst>
            <pc:docMk/>
            <pc:sldMk cId="1814827790" sldId="275"/>
            <ac:spMk id="17" creationId="{72747F3C-1D4D-46F0-8586-05FCD0340CBB}"/>
          </ac:spMkLst>
        </pc:spChg>
      </pc:sldChg>
      <pc:sldChg chg="addSp delSp modSp add mod ord">
        <pc:chgData name="McBride, Jessica" userId="c539158e-af7d-4fcf-ae6d-31d8aefd5338" providerId="ADAL" clId="{42A9C755-44B7-44F6-9D70-6FC88E9B79E4}" dt="2022-05-03T18:36:19.546" v="174" actId="732"/>
        <pc:sldMkLst>
          <pc:docMk/>
          <pc:sldMk cId="3498231852" sldId="276"/>
        </pc:sldMkLst>
        <pc:picChg chg="add del mod modCrop">
          <ac:chgData name="McBride, Jessica" userId="c539158e-af7d-4fcf-ae6d-31d8aefd5338" providerId="ADAL" clId="{42A9C755-44B7-44F6-9D70-6FC88E9B79E4}" dt="2022-05-03T18:36:19.546" v="174" actId="732"/>
          <ac:picMkLst>
            <pc:docMk/>
            <pc:sldMk cId="3498231852" sldId="276"/>
            <ac:picMk id="4" creationId="{77542649-A746-B08C-31B9-9F2F6A6432E8}"/>
          </ac:picMkLst>
        </pc:picChg>
        <pc:picChg chg="del mod modCrop">
          <ac:chgData name="McBride, Jessica" userId="c539158e-af7d-4fcf-ae6d-31d8aefd5338" providerId="ADAL" clId="{42A9C755-44B7-44F6-9D70-6FC88E9B79E4}" dt="2022-05-03T18:34:25.471" v="160" actId="21"/>
          <ac:picMkLst>
            <pc:docMk/>
            <pc:sldMk cId="3498231852" sldId="276"/>
            <ac:picMk id="7" creationId="{DBDACBEB-9816-43E6-9EA1-29B51769746E}"/>
          </ac:picMkLst>
        </pc:picChg>
        <pc:picChg chg="mod">
          <ac:chgData name="McBride, Jessica" userId="c539158e-af7d-4fcf-ae6d-31d8aefd5338" providerId="ADAL" clId="{42A9C755-44B7-44F6-9D70-6FC88E9B79E4}" dt="2022-05-03T18:33:42.552" v="153" actId="1038"/>
          <ac:picMkLst>
            <pc:docMk/>
            <pc:sldMk cId="3498231852" sldId="276"/>
            <ac:picMk id="12" creationId="{817AFCCF-BB64-41D1-AF04-3F615CF58BD4}"/>
          </ac:picMkLst>
        </pc:picChg>
      </pc:sldChg>
      <pc:sldChg chg="addSp delSp modSp add del mod">
        <pc:chgData name="McBride, Jessica" userId="c539158e-af7d-4fcf-ae6d-31d8aefd5338" providerId="ADAL" clId="{42A9C755-44B7-44F6-9D70-6FC88E9B79E4}" dt="2022-05-03T18:34:31.495" v="162" actId="1076"/>
        <pc:sldMkLst>
          <pc:docMk/>
          <pc:sldMk cId="354470948" sldId="277"/>
        </pc:sldMkLst>
        <pc:picChg chg="add mod">
          <ac:chgData name="McBride, Jessica" userId="c539158e-af7d-4fcf-ae6d-31d8aefd5338" providerId="ADAL" clId="{42A9C755-44B7-44F6-9D70-6FC88E9B79E4}" dt="2022-05-03T18:34:31.495" v="162" actId="1076"/>
          <ac:picMkLst>
            <pc:docMk/>
            <pc:sldMk cId="354470948" sldId="277"/>
            <ac:picMk id="7" creationId="{2864C195-11EA-12DD-C9CB-2642C3FA6AED}"/>
          </ac:picMkLst>
        </pc:picChg>
        <pc:picChg chg="del">
          <ac:chgData name="McBride, Jessica" userId="c539158e-af7d-4fcf-ae6d-31d8aefd5338" providerId="ADAL" clId="{42A9C755-44B7-44F6-9D70-6FC88E9B79E4}" dt="2022-05-03T18:34:21.391" v="159" actId="478"/>
          <ac:picMkLst>
            <pc:docMk/>
            <pc:sldMk cId="354470948" sldId="277"/>
            <ac:picMk id="8" creationId="{D9CC483A-FAF6-FDB3-928F-147B4A6D1B24}"/>
          </ac:picMkLst>
        </pc:picChg>
      </pc:sldChg>
      <pc:sldChg chg="modSp add mod ord modNotesTx">
        <pc:chgData name="McBride, Jessica" userId="c539158e-af7d-4fcf-ae6d-31d8aefd5338" providerId="ADAL" clId="{42A9C755-44B7-44F6-9D70-6FC88E9B79E4}" dt="2022-09-14T13:09:29.114" v="254" actId="20577"/>
        <pc:sldMkLst>
          <pc:docMk/>
          <pc:sldMk cId="409645015" sldId="278"/>
        </pc:sldMkLst>
        <pc:picChg chg="mod modCrop">
          <ac:chgData name="McBride, Jessica" userId="c539158e-af7d-4fcf-ae6d-31d8aefd5338" providerId="ADAL" clId="{42A9C755-44B7-44F6-9D70-6FC88E9B79E4}" dt="2022-05-03T18:38:39.860" v="192" actId="732"/>
          <ac:picMkLst>
            <pc:docMk/>
            <pc:sldMk cId="409645015" sldId="278"/>
            <ac:picMk id="3" creationId="{104EA597-EF20-4D6F-9B24-577ADE785727}"/>
          </ac:picMkLst>
        </pc:picChg>
      </pc:sldChg>
      <pc:sldChg chg="modSp add mod">
        <pc:chgData name="McBride, Jessica" userId="c539158e-af7d-4fcf-ae6d-31d8aefd5338" providerId="ADAL" clId="{42A9C755-44B7-44F6-9D70-6FC88E9B79E4}" dt="2022-05-03T18:41:13.040" v="199" actId="18131"/>
        <pc:sldMkLst>
          <pc:docMk/>
          <pc:sldMk cId="448666656" sldId="279"/>
        </pc:sldMkLst>
        <pc:picChg chg="mod modCrop">
          <ac:chgData name="McBride, Jessica" userId="c539158e-af7d-4fcf-ae6d-31d8aefd5338" providerId="ADAL" clId="{42A9C755-44B7-44F6-9D70-6FC88E9B79E4}" dt="2022-05-03T18:41:13.040" v="199" actId="18131"/>
          <ac:picMkLst>
            <pc:docMk/>
            <pc:sldMk cId="448666656" sldId="279"/>
            <ac:picMk id="4" creationId="{77542649-A746-B08C-31B9-9F2F6A6432E8}"/>
          </ac:picMkLst>
        </pc:picChg>
      </pc:sldChg>
      <pc:sldChg chg="addSp delSp modSp add mod ord">
        <pc:chgData name="McBride, Jessica" userId="c539158e-af7d-4fcf-ae6d-31d8aefd5338" providerId="ADAL" clId="{42A9C755-44B7-44F6-9D70-6FC88E9B79E4}" dt="2022-05-03T19:13:09.429" v="208" actId="732"/>
        <pc:sldMkLst>
          <pc:docMk/>
          <pc:sldMk cId="872026776" sldId="280"/>
        </pc:sldMkLst>
        <pc:picChg chg="add mod modCrop">
          <ac:chgData name="McBride, Jessica" userId="c539158e-af7d-4fcf-ae6d-31d8aefd5338" providerId="ADAL" clId="{42A9C755-44B7-44F6-9D70-6FC88E9B79E4}" dt="2022-05-03T19:13:09.429" v="208" actId="732"/>
          <ac:picMkLst>
            <pc:docMk/>
            <pc:sldMk cId="872026776" sldId="280"/>
            <ac:picMk id="3" creationId="{2240575D-1184-0B90-DD62-A0073E8E5243}"/>
          </ac:picMkLst>
        </pc:picChg>
        <pc:picChg chg="del">
          <ac:chgData name="McBride, Jessica" userId="c539158e-af7d-4fcf-ae6d-31d8aefd5338" providerId="ADAL" clId="{42A9C755-44B7-44F6-9D70-6FC88E9B79E4}" dt="2022-05-03T19:12:46.808" v="204" actId="478"/>
          <ac:picMkLst>
            <pc:docMk/>
            <pc:sldMk cId="872026776" sldId="280"/>
            <ac:picMk id="7" creationId="{2864C195-11EA-12DD-C9CB-2642C3FA6AED}"/>
          </ac:picMkLst>
        </pc:picChg>
      </pc:sldChg>
      <pc:sldChg chg="addSp delSp modSp add mod">
        <pc:chgData name="McBride, Jessica" userId="c539158e-af7d-4fcf-ae6d-31d8aefd5338" providerId="ADAL" clId="{42A9C755-44B7-44F6-9D70-6FC88E9B79E4}" dt="2022-05-03T19:13:56.492" v="220" actId="1076"/>
        <pc:sldMkLst>
          <pc:docMk/>
          <pc:sldMk cId="2766204491" sldId="281"/>
        </pc:sldMkLst>
        <pc:picChg chg="del">
          <ac:chgData name="McBride, Jessica" userId="c539158e-af7d-4fcf-ae6d-31d8aefd5338" providerId="ADAL" clId="{42A9C755-44B7-44F6-9D70-6FC88E9B79E4}" dt="2022-05-03T19:13:23.602" v="210" actId="478"/>
          <ac:picMkLst>
            <pc:docMk/>
            <pc:sldMk cId="2766204491" sldId="281"/>
            <ac:picMk id="3" creationId="{2240575D-1184-0B90-DD62-A0073E8E5243}"/>
          </ac:picMkLst>
        </pc:picChg>
        <pc:picChg chg="add mod modCrop">
          <ac:chgData name="McBride, Jessica" userId="c539158e-af7d-4fcf-ae6d-31d8aefd5338" providerId="ADAL" clId="{42A9C755-44B7-44F6-9D70-6FC88E9B79E4}" dt="2022-05-03T19:13:56.492" v="220" actId="1076"/>
          <ac:picMkLst>
            <pc:docMk/>
            <pc:sldMk cId="2766204491" sldId="281"/>
            <ac:picMk id="4" creationId="{4E5A25E8-CA8C-00E6-96E3-BD838574C1D0}"/>
          </ac:picMkLst>
        </pc:picChg>
      </pc:sldChg>
      <pc:sldChg chg="addSp delSp modSp add mod modNotesTx">
        <pc:chgData name="McBride, Jessica" userId="c539158e-af7d-4fcf-ae6d-31d8aefd5338" providerId="ADAL" clId="{42A9C755-44B7-44F6-9D70-6FC88E9B79E4}" dt="2022-09-14T13:09:31.624" v="255" actId="20577"/>
        <pc:sldMkLst>
          <pc:docMk/>
          <pc:sldMk cId="1427224285" sldId="282"/>
        </pc:sldMkLst>
        <pc:picChg chg="del">
          <ac:chgData name="McBride, Jessica" userId="c539158e-af7d-4fcf-ae6d-31d8aefd5338" providerId="ADAL" clId="{42A9C755-44B7-44F6-9D70-6FC88E9B79E4}" dt="2022-05-03T19:14:34.802" v="222" actId="478"/>
          <ac:picMkLst>
            <pc:docMk/>
            <pc:sldMk cId="1427224285" sldId="282"/>
            <ac:picMk id="3" creationId="{104EA597-EF20-4D6F-9B24-577ADE785727}"/>
          </ac:picMkLst>
        </pc:picChg>
        <pc:picChg chg="add del mod">
          <ac:chgData name="McBride, Jessica" userId="c539158e-af7d-4fcf-ae6d-31d8aefd5338" providerId="ADAL" clId="{42A9C755-44B7-44F6-9D70-6FC88E9B79E4}" dt="2022-05-03T19:14:48.635" v="228" actId="478"/>
          <ac:picMkLst>
            <pc:docMk/>
            <pc:sldMk cId="1427224285" sldId="282"/>
            <ac:picMk id="4" creationId="{FF961C70-BAFE-407B-510E-21EC885ED019}"/>
          </ac:picMkLst>
        </pc:picChg>
        <pc:picChg chg="add mod modCrop">
          <ac:chgData name="McBride, Jessica" userId="c539158e-af7d-4fcf-ae6d-31d8aefd5338" providerId="ADAL" clId="{42A9C755-44B7-44F6-9D70-6FC88E9B79E4}" dt="2022-05-03T19:15:41.335" v="235" actId="1076"/>
          <ac:picMkLst>
            <pc:docMk/>
            <pc:sldMk cId="1427224285" sldId="282"/>
            <ac:picMk id="6" creationId="{8023D0DA-5586-DAAF-E6E7-D1BEDD0B4656}"/>
          </ac:picMkLst>
        </pc:picChg>
      </pc:sldChg>
      <pc:sldChg chg="addSp delSp modSp add mod modNotesTx">
        <pc:chgData name="McBride, Jessica" userId="c539158e-af7d-4fcf-ae6d-31d8aefd5338" providerId="ADAL" clId="{42A9C755-44B7-44F6-9D70-6FC88E9B79E4}" dt="2022-09-14T13:09:33.994" v="256" actId="20577"/>
        <pc:sldMkLst>
          <pc:docMk/>
          <pc:sldMk cId="437959595" sldId="283"/>
        </pc:sldMkLst>
        <pc:picChg chg="add mod modCrop">
          <ac:chgData name="McBride, Jessica" userId="c539158e-af7d-4fcf-ae6d-31d8aefd5338" providerId="ADAL" clId="{42A9C755-44B7-44F6-9D70-6FC88E9B79E4}" dt="2022-05-03T19:17:58.939" v="252" actId="732"/>
          <ac:picMkLst>
            <pc:docMk/>
            <pc:sldMk cId="437959595" sldId="283"/>
            <ac:picMk id="3" creationId="{26BEFA92-1324-328C-F9C4-56264377E94B}"/>
          </ac:picMkLst>
        </pc:picChg>
        <pc:picChg chg="del">
          <ac:chgData name="McBride, Jessica" userId="c539158e-af7d-4fcf-ae6d-31d8aefd5338" providerId="ADAL" clId="{42A9C755-44B7-44F6-9D70-6FC88E9B79E4}" dt="2022-05-03T19:16:34.364" v="237" actId="478"/>
          <ac:picMkLst>
            <pc:docMk/>
            <pc:sldMk cId="437959595" sldId="283"/>
            <ac:picMk id="6" creationId="{8023D0DA-5586-DAAF-E6E7-D1BEDD0B465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C0CA84-6724-46F0-9313-27BB2F4CE1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56BEB-50CC-4848-B3D9-BED9C84AF0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64AA6-BEF6-478A-9D6E-C1CEC34A5CBA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02971-8BC6-4044-A0F2-F93E660822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5999D-9BFF-45B0-B31C-FEA3FE810B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67447-D45F-4794-A890-E4EAF22D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77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62BFA-1A1D-455E-AD1C-1DA9E83A3C3E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C6ADD-B16F-4864-8A19-95114D4B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3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02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04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C6ADD-B16F-4864-8A19-95114D4BE7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171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C6ADD-B16F-4864-8A19-95114D4BE7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40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C6ADD-B16F-4864-8A19-95114D4BE7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960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C6ADD-B16F-4864-8A19-95114D4BE7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38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71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83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6ADD-B16F-4864-8A19-95114D4BE7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7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89E6-7949-4956-93B4-419091788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E5A61-4F17-4F6D-A3C2-3C116B92D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28693-634E-4788-9A6F-E5083AA2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66ABA-67F4-4E97-A224-6A11D80D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FED72-6C28-4F86-80C8-4694F3517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B7C5D-5FDC-4B9C-AF74-6299C452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C4E46-66FA-40A3-A7AA-8F87A062D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412EF-E96A-476D-96A1-811E858A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547CC-6642-40DC-B23F-DBDFB549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E7F00-9337-45C1-8AE2-E27951A0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A501D-A39F-4C52-8914-982FB691D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14449-342D-4ECA-9982-ACCAA989F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DE66A-58FD-4B47-B673-99E5BF1A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0FBFB-41C7-4F15-9073-D191F0E6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61403-979A-4DC8-B7B7-859138DF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1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164C-3A77-464A-91FD-FDE1ABA7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B659-3D1F-438E-B647-DCF76B4DF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BD37E-B4C5-436C-99F6-70FC42DA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48E8-CFC5-4618-A35C-F6DAD602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7ACC5-4CD5-45BA-973D-3714451D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F0AA-7052-45F3-8DF5-816BAC40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CC23F-5086-4043-957E-4C093E6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4AEC8-68BF-4CF5-9A40-28BCB02D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09712-B058-4773-8657-0DFFDBBA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D5CC7-29DA-4DAA-A9D3-DF941AFD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B40FE-3DDB-49ED-8B3A-513D2577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3BC4E-46A7-472E-B0E5-F6366C511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00E0B-1F87-4E2B-B151-40ADD8FD9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74582-3AAB-4484-A33C-1E61F6AF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B220E-2F41-486C-BF58-B2CE9F5D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B507E-37F0-4868-86A1-E7C20E8D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2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BD1C-ABC3-4631-9686-A99FFDF8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5F106-FA11-42BD-A36B-33BAE210C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71162-061E-4358-815A-8B5F49C29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693F1-7301-40CA-8F0A-DA6B1B1C8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7F075-BFF8-4241-9671-15675A107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C16-F7F6-4761-9691-BA270C606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86172B-4F1A-4B05-8ACE-AAC0581EE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3609C-95EB-4090-9E0D-E561E480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E5C1-BCF8-406C-BF68-903DA43C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57764-5818-4353-AFF3-857AA91A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B32A0-B33E-4337-B974-4017EF05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0B674-D3BE-4552-9488-F38BBF08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5939D-EADC-4AD0-AA06-8BE8A367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125B5-41E7-4E33-8BD7-4C719D13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171D4-9608-45C5-93DF-94FC2051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B64DF-F35C-4DD4-BF85-C866AF24E8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7A921-7C34-4C99-B6F7-CA8714164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91" y="6400461"/>
            <a:ext cx="4027437" cy="2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17F5-9432-4BB2-8B3B-CC1B9210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D803-9F99-4930-B1FE-2717CD813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F9B88-78C2-4254-A31D-28927CBFC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6741C-4481-4463-B207-653358566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10702-19D4-4F64-81C0-610AD099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01436-D735-40EF-8AE5-FF9526FC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ECCF-7EE1-4765-8F1A-9DC2638B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CA115A-A149-4784-B6A0-56D1FE4AF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FBA1A-0488-4D43-B1F7-0F9ED37D5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B3A5-F8A2-4AB7-94C9-08F6AA64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6833-AA90-4AE7-A93D-194C2D53F11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40DA9-6149-4BA6-8AEA-430BB5CB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B72B0-A5FC-4CD0-AC54-313D761C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5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BF292-1F01-42AB-9DEA-E2BD39BC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44DEF-89BA-478B-8E7E-2F7208332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0BD99-6786-434E-AF76-8F5001304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1B29-2978-4DAF-B857-0E144C764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801AF-1AFC-4338-8850-D0B27CD48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50E67-B1D2-4DBC-86B3-2CD9901513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2D154-4009-46D6-9A44-534C2074F0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7" y="6400461"/>
            <a:ext cx="4027437" cy="2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1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DACBEB-9816-43E6-9EA1-29B5176974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3112" y="0"/>
            <a:ext cx="6556310" cy="6858000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7AFCCF-BB64-41D1-AF04-3F615CF58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3" y="5762251"/>
            <a:ext cx="1505793" cy="6877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E6DC01-B35F-4BEE-8067-6D3114241634}"/>
              </a:ext>
            </a:extLst>
          </p:cNvPr>
          <p:cNvGrpSpPr/>
          <p:nvPr/>
        </p:nvGrpSpPr>
        <p:grpSpPr>
          <a:xfrm>
            <a:off x="6796757" y="1247205"/>
            <a:ext cx="5117841" cy="3305786"/>
            <a:chOff x="293914" y="1674674"/>
            <a:chExt cx="5117841" cy="3305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F45F40-5D7E-4D70-8C4E-E075B524D3EA}"/>
                </a:ext>
              </a:extLst>
            </p:cNvPr>
            <p:cNvSpPr txBox="1"/>
            <p:nvPr/>
          </p:nvSpPr>
          <p:spPr>
            <a:xfrm>
              <a:off x="293914" y="1674674"/>
              <a:ext cx="511784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Malgun Gothic" panose="020B0503020000020004" pitchFamily="34" charset="-127"/>
                </a:rPr>
                <a:t>College of Agriculture, Health and Natural Resources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FDF14EF-E9CA-49EF-8E69-4B87C8059326}"/>
                </a:ext>
              </a:extLst>
            </p:cNvPr>
            <p:cNvCxnSpPr/>
            <p:nvPr/>
          </p:nvCxnSpPr>
          <p:spPr>
            <a:xfrm>
              <a:off x="797348" y="3712640"/>
              <a:ext cx="4432041" cy="0"/>
            </a:xfrm>
            <a:prstGeom prst="line">
              <a:avLst/>
            </a:prstGeom>
            <a:ln w="38100">
              <a:solidFill>
                <a:srgbClr val="50AF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747F3C-1D4D-46F0-8586-05FCD0340CBB}"/>
                </a:ext>
              </a:extLst>
            </p:cNvPr>
            <p:cNvSpPr txBox="1"/>
            <p:nvPr/>
          </p:nvSpPr>
          <p:spPr>
            <a:xfrm>
              <a:off x="797348" y="4007996"/>
              <a:ext cx="4432041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Franklin Gothic Book" panose="020B0503020102020204" pitchFamily="34" charset="0"/>
                  <a:ea typeface="Malgun Gothic" panose="020B0503020000020004" pitchFamily="34" charset="-127"/>
                </a:rPr>
                <a:t>TITLE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5D7D5D-9CBB-4BEA-8A81-CBA97DF3AE7B}"/>
                </a:ext>
              </a:extLst>
            </p:cNvPr>
            <p:cNvSpPr txBox="1"/>
            <p:nvPr/>
          </p:nvSpPr>
          <p:spPr>
            <a:xfrm>
              <a:off x="797348" y="4580350"/>
              <a:ext cx="443204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  <a:ea typeface="Malgun Gothic" panose="020B0503020000020004" pitchFamily="34" charset="-127"/>
                </a:rPr>
                <a:t>NAME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E81789C-90D6-4CA1-ACB0-903B837587EE}"/>
              </a:ext>
            </a:extLst>
          </p:cNvPr>
          <p:cNvSpPr txBox="1"/>
          <p:nvPr/>
        </p:nvSpPr>
        <p:spPr>
          <a:xfrm>
            <a:off x="6320947" y="4555958"/>
            <a:ext cx="6390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DATE/CONTACT INFO</a:t>
            </a:r>
          </a:p>
        </p:txBody>
      </p:sp>
    </p:spTree>
    <p:extLst>
      <p:ext uri="{BB962C8B-B14F-4D97-AF65-F5344CB8AC3E}">
        <p14:creationId xmlns:p14="http://schemas.microsoft.com/office/powerpoint/2010/main" val="13837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293914" y="1674674"/>
            <a:ext cx="51178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College of Agriculture, Health and Natural Resources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293914" y="3722914"/>
            <a:ext cx="4432041" cy="0"/>
          </a:xfrm>
          <a:prstGeom prst="line">
            <a:avLst/>
          </a:prstGeom>
          <a:ln w="38100">
            <a:solidFill>
              <a:srgbClr val="50A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293913" y="4063102"/>
            <a:ext cx="51178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D7D5D-9CBB-4BEA-8A81-CBA97DF3AE7B}"/>
              </a:ext>
            </a:extLst>
          </p:cNvPr>
          <p:cNvSpPr txBox="1"/>
          <p:nvPr/>
        </p:nvSpPr>
        <p:spPr>
          <a:xfrm>
            <a:off x="293912" y="5484265"/>
            <a:ext cx="51178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NAME</a:t>
            </a:r>
          </a:p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DATE/CONTACT INFO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0575D-1184-0B90-DD62-A0073E8E52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279" y="0"/>
            <a:ext cx="6875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2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293914" y="1674674"/>
            <a:ext cx="51178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College of Agriculture, Health and Natural Resources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293914" y="3722914"/>
            <a:ext cx="4432041" cy="0"/>
          </a:xfrm>
          <a:prstGeom prst="line">
            <a:avLst/>
          </a:prstGeom>
          <a:ln w="38100">
            <a:solidFill>
              <a:srgbClr val="50A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293913" y="4063102"/>
            <a:ext cx="51178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D7D5D-9CBB-4BEA-8A81-CBA97DF3AE7B}"/>
              </a:ext>
            </a:extLst>
          </p:cNvPr>
          <p:cNvSpPr txBox="1"/>
          <p:nvPr/>
        </p:nvSpPr>
        <p:spPr>
          <a:xfrm>
            <a:off x="293912" y="5484265"/>
            <a:ext cx="51178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NAME</a:t>
            </a:r>
          </a:p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DATE/CONTACT INFO</a:t>
            </a:r>
          </a:p>
        </p:txBody>
      </p:sp>
      <p:pic>
        <p:nvPicPr>
          <p:cNvPr id="4" name="Picture 3" descr="A picture containing outdoor, fruit, plant&#10;&#10;Description automatically generated">
            <a:extLst>
              <a:ext uri="{FF2B5EF4-FFF2-40B4-BE49-F238E27FC236}">
                <a16:creationId xmlns:a16="http://schemas.microsoft.com/office/drawing/2014/main" id="{4E5A25E8-CA8C-00E6-96E3-BD838574C1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93" y="-1"/>
            <a:ext cx="6305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333374" y="4303206"/>
            <a:ext cx="11046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Malgun Gothic" panose="020B0503020000020004" pitchFamily="34" charset="-127"/>
                <a:cs typeface="+mn-cs"/>
              </a:rPr>
              <a:t>College of Agriculture, Health and Natural Resources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7AFCCF-BB64-41D1-AF04-3F615CF58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832" y="5761264"/>
            <a:ext cx="1505793" cy="68778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333374" y="5220019"/>
            <a:ext cx="4432041" cy="0"/>
          </a:xfrm>
          <a:prstGeom prst="line">
            <a:avLst/>
          </a:prstGeom>
          <a:ln w="38100">
            <a:solidFill>
              <a:srgbClr val="50A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333374" y="5424122"/>
            <a:ext cx="511784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TITLE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DATE/CONTACT INFO</a:t>
            </a:r>
          </a:p>
        </p:txBody>
      </p:sp>
      <p:pic>
        <p:nvPicPr>
          <p:cNvPr id="3" name="Picture 2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104EA597-EF20-4D6F-9B24-577ADE7857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6"/>
            <a:ext cx="12192000" cy="410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333374" y="4303206"/>
            <a:ext cx="11046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Malgun Gothic" panose="020B0503020000020004" pitchFamily="34" charset="-127"/>
                <a:cs typeface="+mn-cs"/>
              </a:rPr>
              <a:t>College of Agriculture, Health and Natural Resources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7AFCCF-BB64-41D1-AF04-3F615CF58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832" y="5761264"/>
            <a:ext cx="1505793" cy="68778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333374" y="5220019"/>
            <a:ext cx="4432041" cy="0"/>
          </a:xfrm>
          <a:prstGeom prst="line">
            <a:avLst/>
          </a:prstGeom>
          <a:ln w="38100">
            <a:solidFill>
              <a:srgbClr val="50A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333374" y="5424122"/>
            <a:ext cx="511784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TITLE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DATE/CONTACT INFO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EA597-EF20-4D6F-9B24-577ADE7857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16" b="35393"/>
          <a:stretch/>
        </p:blipFill>
        <p:spPr>
          <a:xfrm>
            <a:off x="0" y="0"/>
            <a:ext cx="12192000" cy="40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333374" y="4303206"/>
            <a:ext cx="11046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Malgun Gothic" panose="020B0503020000020004" pitchFamily="34" charset="-127"/>
                <a:cs typeface="+mn-cs"/>
              </a:rPr>
              <a:t>College of Agriculture, Health and Natural Resources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7AFCCF-BB64-41D1-AF04-3F615CF58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832" y="5761264"/>
            <a:ext cx="1505793" cy="68778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333374" y="5220019"/>
            <a:ext cx="4432041" cy="0"/>
          </a:xfrm>
          <a:prstGeom prst="line">
            <a:avLst/>
          </a:prstGeom>
          <a:ln w="38100">
            <a:solidFill>
              <a:srgbClr val="50A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333374" y="5424122"/>
            <a:ext cx="511784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TITLE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DATE/CONTACT INFO</a:t>
            </a:r>
          </a:p>
        </p:txBody>
      </p:sp>
      <p:pic>
        <p:nvPicPr>
          <p:cNvPr id="6" name="Picture 5" descr="A picture containing outdoor, tree, snow, shore&#10;&#10;Description automatically generated">
            <a:extLst>
              <a:ext uri="{FF2B5EF4-FFF2-40B4-BE49-F238E27FC236}">
                <a16:creationId xmlns:a16="http://schemas.microsoft.com/office/drawing/2014/main" id="{8023D0DA-5586-DAAF-E6E7-D1BEDD0B46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7" b="11783"/>
          <a:stretch/>
        </p:blipFill>
        <p:spPr>
          <a:xfrm>
            <a:off x="0" y="0"/>
            <a:ext cx="12192000" cy="398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333374" y="4303206"/>
            <a:ext cx="11046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Malgun Gothic" panose="020B0503020000020004" pitchFamily="34" charset="-127"/>
                <a:cs typeface="+mn-cs"/>
              </a:rPr>
              <a:t>College of Agriculture, Health and Natural Resources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7AFCCF-BB64-41D1-AF04-3F615CF58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832" y="5761264"/>
            <a:ext cx="1505793" cy="68778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333374" y="5220019"/>
            <a:ext cx="4432041" cy="0"/>
          </a:xfrm>
          <a:prstGeom prst="line">
            <a:avLst/>
          </a:prstGeom>
          <a:ln w="38100">
            <a:solidFill>
              <a:srgbClr val="50A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333374" y="5424122"/>
            <a:ext cx="511784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TITLE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Malgun Gothic" panose="020B0503020000020004" pitchFamily="34" charset="-127"/>
                <a:cs typeface="+mn-cs"/>
              </a:rPr>
              <a:t>DATE/CONTACT INFO</a:t>
            </a:r>
          </a:p>
        </p:txBody>
      </p:sp>
      <p:pic>
        <p:nvPicPr>
          <p:cNvPr id="3" name="Picture 2" descr="A picture containing text, person, group, people&#10;&#10;Description automatically generated">
            <a:extLst>
              <a:ext uri="{FF2B5EF4-FFF2-40B4-BE49-F238E27FC236}">
                <a16:creationId xmlns:a16="http://schemas.microsoft.com/office/drawing/2014/main" id="{26BEFA92-1324-328C-F9C4-56264377E9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330" b="25713"/>
          <a:stretch/>
        </p:blipFill>
        <p:spPr>
          <a:xfrm>
            <a:off x="0" y="1"/>
            <a:ext cx="12192000" cy="34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person, ceiling&#10;&#10;Description automatically generated">
            <a:extLst>
              <a:ext uri="{FF2B5EF4-FFF2-40B4-BE49-F238E27FC236}">
                <a16:creationId xmlns:a16="http://schemas.microsoft.com/office/drawing/2014/main" id="{D9CC483A-FAF6-FDB3-928F-147B4A6D1B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205046" y="0"/>
            <a:ext cx="6986954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293914" y="1674674"/>
            <a:ext cx="51178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College of Agriculture, Health and Natural Resources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293914" y="3722914"/>
            <a:ext cx="4432041" cy="0"/>
          </a:xfrm>
          <a:prstGeom prst="line">
            <a:avLst/>
          </a:prstGeom>
          <a:ln w="38100">
            <a:solidFill>
              <a:srgbClr val="50A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293913" y="4063102"/>
            <a:ext cx="51178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D7D5D-9CBB-4BEA-8A81-CBA97DF3AE7B}"/>
              </a:ext>
            </a:extLst>
          </p:cNvPr>
          <p:cNvSpPr txBox="1"/>
          <p:nvPr/>
        </p:nvSpPr>
        <p:spPr>
          <a:xfrm>
            <a:off x="293912" y="5484265"/>
            <a:ext cx="51178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NAME</a:t>
            </a:r>
          </a:p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DATE/CONTACT INFO</a:t>
            </a:r>
          </a:p>
        </p:txBody>
      </p:sp>
    </p:spTree>
    <p:extLst>
      <p:ext uri="{BB962C8B-B14F-4D97-AF65-F5344CB8AC3E}">
        <p14:creationId xmlns:p14="http://schemas.microsoft.com/office/powerpoint/2010/main" val="37996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AF45F40-5D7E-4D70-8C4E-E075B524D3EA}"/>
              </a:ext>
            </a:extLst>
          </p:cNvPr>
          <p:cNvSpPr txBox="1"/>
          <p:nvPr/>
        </p:nvSpPr>
        <p:spPr>
          <a:xfrm>
            <a:off x="293914" y="1674674"/>
            <a:ext cx="51178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College of Agriculture, Health and Natural Resources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DF14EF-E9CA-49EF-8E69-4B87C8059326}"/>
              </a:ext>
            </a:extLst>
          </p:cNvPr>
          <p:cNvCxnSpPr/>
          <p:nvPr/>
        </p:nvCxnSpPr>
        <p:spPr>
          <a:xfrm>
            <a:off x="293914" y="3722914"/>
            <a:ext cx="4432041" cy="0"/>
          </a:xfrm>
          <a:prstGeom prst="line">
            <a:avLst/>
          </a:prstGeom>
          <a:ln w="38100">
            <a:solidFill>
              <a:srgbClr val="50A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747F3C-1D4D-46F0-8586-05FCD0340CBB}"/>
              </a:ext>
            </a:extLst>
          </p:cNvPr>
          <p:cNvSpPr txBox="1"/>
          <p:nvPr/>
        </p:nvSpPr>
        <p:spPr>
          <a:xfrm>
            <a:off x="293913" y="4063102"/>
            <a:ext cx="51178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Franklin Gothic Book" panose="020B0503020102020204" pitchFamily="34" charset="0"/>
                <a:ea typeface="Malgun Gothic" panose="020B0503020000020004" pitchFamily="34" charset="-127"/>
              </a:rPr>
              <a:t>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D7D5D-9CBB-4BEA-8A81-CBA97DF3AE7B}"/>
              </a:ext>
            </a:extLst>
          </p:cNvPr>
          <p:cNvSpPr txBox="1"/>
          <p:nvPr/>
        </p:nvSpPr>
        <p:spPr>
          <a:xfrm>
            <a:off x="293912" y="5484265"/>
            <a:ext cx="51178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NAME</a:t>
            </a:r>
          </a:p>
          <a:p>
            <a:r>
              <a:rPr lang="en-US" sz="15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DATE/CONTACT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4C195-11EA-12DD-C9CB-2642C3FA6A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09" r="6821"/>
          <a:stretch/>
        </p:blipFill>
        <p:spPr>
          <a:xfrm>
            <a:off x="5414681" y="0"/>
            <a:ext cx="677731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7AFCCF-BB64-41D1-AF04-3F615CF58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7" y="5911113"/>
            <a:ext cx="1505793" cy="6877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E6DC01-B35F-4BEE-8067-6D3114241634}"/>
              </a:ext>
            </a:extLst>
          </p:cNvPr>
          <p:cNvGrpSpPr/>
          <p:nvPr/>
        </p:nvGrpSpPr>
        <p:grpSpPr>
          <a:xfrm>
            <a:off x="6796757" y="1247205"/>
            <a:ext cx="5117841" cy="3305786"/>
            <a:chOff x="293914" y="1674674"/>
            <a:chExt cx="5117841" cy="3305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F45F40-5D7E-4D70-8C4E-E075B524D3EA}"/>
                </a:ext>
              </a:extLst>
            </p:cNvPr>
            <p:cNvSpPr txBox="1"/>
            <p:nvPr/>
          </p:nvSpPr>
          <p:spPr>
            <a:xfrm>
              <a:off x="293914" y="1674674"/>
              <a:ext cx="511784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Malgun Gothic" panose="020B0503020000020004" pitchFamily="34" charset="-127"/>
                </a:rPr>
                <a:t>College of Agriculture, Health and Natural Resources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FDF14EF-E9CA-49EF-8E69-4B87C8059326}"/>
                </a:ext>
              </a:extLst>
            </p:cNvPr>
            <p:cNvCxnSpPr/>
            <p:nvPr/>
          </p:nvCxnSpPr>
          <p:spPr>
            <a:xfrm>
              <a:off x="797348" y="3712640"/>
              <a:ext cx="4432041" cy="0"/>
            </a:xfrm>
            <a:prstGeom prst="line">
              <a:avLst/>
            </a:prstGeom>
            <a:ln w="38100">
              <a:solidFill>
                <a:srgbClr val="50AF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747F3C-1D4D-46F0-8586-05FCD0340CBB}"/>
                </a:ext>
              </a:extLst>
            </p:cNvPr>
            <p:cNvSpPr txBox="1"/>
            <p:nvPr/>
          </p:nvSpPr>
          <p:spPr>
            <a:xfrm>
              <a:off x="797348" y="4007996"/>
              <a:ext cx="4432041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Franklin Gothic Book" panose="020B0503020102020204" pitchFamily="34" charset="0"/>
                  <a:ea typeface="Malgun Gothic" panose="020B0503020000020004" pitchFamily="34" charset="-127"/>
                </a:rPr>
                <a:t>TITLE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5D7D5D-9CBB-4BEA-8A81-CBA97DF3AE7B}"/>
                </a:ext>
              </a:extLst>
            </p:cNvPr>
            <p:cNvSpPr txBox="1"/>
            <p:nvPr/>
          </p:nvSpPr>
          <p:spPr>
            <a:xfrm>
              <a:off x="797348" y="4580350"/>
              <a:ext cx="443204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  <a:ea typeface="Malgun Gothic" panose="020B0503020000020004" pitchFamily="34" charset="-127"/>
                </a:rPr>
                <a:t>NAME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E81789C-90D6-4CA1-ACB0-903B837587EE}"/>
              </a:ext>
            </a:extLst>
          </p:cNvPr>
          <p:cNvSpPr txBox="1"/>
          <p:nvPr/>
        </p:nvSpPr>
        <p:spPr>
          <a:xfrm>
            <a:off x="6320947" y="4555958"/>
            <a:ext cx="6390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DATE/CONTACT INFO</a:t>
            </a:r>
          </a:p>
        </p:txBody>
      </p:sp>
      <p:pic>
        <p:nvPicPr>
          <p:cNvPr id="4" name="Picture 3" descr="A picture containing person, outdoor, tree, ground&#10;&#10;Description automatically generated">
            <a:extLst>
              <a:ext uri="{FF2B5EF4-FFF2-40B4-BE49-F238E27FC236}">
                <a16:creationId xmlns:a16="http://schemas.microsoft.com/office/drawing/2014/main" id="{77542649-A746-B08C-31B9-9F2F6A6432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6"/>
          <a:stretch/>
        </p:blipFill>
        <p:spPr>
          <a:xfrm flipH="1">
            <a:off x="-1" y="0"/>
            <a:ext cx="6796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7AFCCF-BB64-41D1-AF04-3F615CF58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7" y="5911113"/>
            <a:ext cx="1505793" cy="6877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E6DC01-B35F-4BEE-8067-6D3114241634}"/>
              </a:ext>
            </a:extLst>
          </p:cNvPr>
          <p:cNvGrpSpPr/>
          <p:nvPr/>
        </p:nvGrpSpPr>
        <p:grpSpPr>
          <a:xfrm>
            <a:off x="6796757" y="1247205"/>
            <a:ext cx="5117841" cy="3305786"/>
            <a:chOff x="293914" y="1674674"/>
            <a:chExt cx="5117841" cy="3305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F45F40-5D7E-4D70-8C4E-E075B524D3EA}"/>
                </a:ext>
              </a:extLst>
            </p:cNvPr>
            <p:cNvSpPr txBox="1"/>
            <p:nvPr/>
          </p:nvSpPr>
          <p:spPr>
            <a:xfrm>
              <a:off x="293914" y="1674674"/>
              <a:ext cx="511784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Malgun Gothic" panose="020B0503020000020004" pitchFamily="34" charset="-127"/>
                </a:rPr>
                <a:t>College of Agriculture, Health and Natural Resources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FDF14EF-E9CA-49EF-8E69-4B87C8059326}"/>
                </a:ext>
              </a:extLst>
            </p:cNvPr>
            <p:cNvCxnSpPr/>
            <p:nvPr/>
          </p:nvCxnSpPr>
          <p:spPr>
            <a:xfrm>
              <a:off x="797348" y="3712640"/>
              <a:ext cx="4432041" cy="0"/>
            </a:xfrm>
            <a:prstGeom prst="line">
              <a:avLst/>
            </a:prstGeom>
            <a:ln w="38100">
              <a:solidFill>
                <a:srgbClr val="50AF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747F3C-1D4D-46F0-8586-05FCD0340CBB}"/>
                </a:ext>
              </a:extLst>
            </p:cNvPr>
            <p:cNvSpPr txBox="1"/>
            <p:nvPr/>
          </p:nvSpPr>
          <p:spPr>
            <a:xfrm>
              <a:off x="797348" y="4007996"/>
              <a:ext cx="4432041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Franklin Gothic Book" panose="020B0503020102020204" pitchFamily="34" charset="0"/>
                  <a:ea typeface="Malgun Gothic" panose="020B0503020000020004" pitchFamily="34" charset="-127"/>
                </a:rPr>
                <a:t>TITLE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5D7D5D-9CBB-4BEA-8A81-CBA97DF3AE7B}"/>
                </a:ext>
              </a:extLst>
            </p:cNvPr>
            <p:cNvSpPr txBox="1"/>
            <p:nvPr/>
          </p:nvSpPr>
          <p:spPr>
            <a:xfrm>
              <a:off x="797348" y="4580350"/>
              <a:ext cx="443204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  <a:ea typeface="Malgun Gothic" panose="020B0503020000020004" pitchFamily="34" charset="-127"/>
                </a:rPr>
                <a:t>NAME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E81789C-90D6-4CA1-ACB0-903B837587EE}"/>
              </a:ext>
            </a:extLst>
          </p:cNvPr>
          <p:cNvSpPr txBox="1"/>
          <p:nvPr/>
        </p:nvSpPr>
        <p:spPr>
          <a:xfrm>
            <a:off x="6320947" y="4555958"/>
            <a:ext cx="6390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</a:rPr>
              <a:t>DATE/CONTACT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42649-A746-B08C-31B9-9F2F6A6432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796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169</Words>
  <Application>Microsoft Office PowerPoint</Application>
  <PresentationFormat>Widescreen</PresentationFormat>
  <Paragraphs>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McBride, Jessica</dc:creator>
  <cp:lastModifiedBy>McBride, Jessica</cp:lastModifiedBy>
  <cp:revision>4</cp:revision>
  <dcterms:created xsi:type="dcterms:W3CDTF">2021-05-06T13:37:48Z</dcterms:created>
  <dcterms:modified xsi:type="dcterms:W3CDTF">2022-09-14T13:09:40Z</dcterms:modified>
</cp:coreProperties>
</file>